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18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35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30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38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87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29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43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95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76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8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63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1432-4052-49E5-808B-81AA676607B3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219E0-DD51-4F41-AEF8-AD1C87F96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45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2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5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0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5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2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7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7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6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2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2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Widescreen</PresentationFormat>
  <Paragraphs>0</Paragraphs>
  <Slides>30</Slides>
  <Notes>0</Notes>
  <HiddenSlides>0</HiddenSlides>
  <MMClips>7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Andreina</dc:creator>
  <cp:lastModifiedBy>Andreina</cp:lastModifiedBy>
  <cp:revision>3</cp:revision>
  <dcterms:created xsi:type="dcterms:W3CDTF">2021-06-05T16:06:30Z</dcterms:created>
  <dcterms:modified xsi:type="dcterms:W3CDTF">2021-06-05T17:06:06Z</dcterms:modified>
</cp:coreProperties>
</file>